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5E1BE6-412D-41BA-8A5B-86433197F1E2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EA2490-412A-47BC-BC68-DB7792EC80F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551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A30D8E9-BC50-4B62-95B8-84DFE46F18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182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173990-9246-49B6-93AD-56FDBED914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031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DFB6FB-68E1-4676-B3B2-F7401B2FF8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3318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505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09F1E3-8585-4D18-B0CD-F618EB27FB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748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ED7731-4608-4EEA-B314-CB2CDB1982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41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25691C-4C77-4A2D-94AA-DB554FB459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677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155CB9-87EB-45E9-8794-17C94E39CD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96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AAF2AF-DE75-4622-850E-3B026456F2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366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0598A3-3B74-4C08-9EE0-1C32159C56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329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A6BB92-EF5E-40A0-86CF-303A954210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912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Jesus, lover of my soul,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me to thy presence fly,</a:t>
            </a:r>
            <a:endParaRPr lang="en-NZ" dirty="0"/>
          </a:p>
          <a:p>
            <a:r>
              <a:rPr lang="en-GB" dirty="0"/>
              <a:t>		while the nearer waters roll,</a:t>
            </a:r>
            <a:endParaRPr lang="en-NZ" dirty="0"/>
          </a:p>
          <a:p>
            <a:r>
              <a:rPr lang="en-GB" dirty="0"/>
              <a:t>		while the tempest still is high.</a:t>
            </a:r>
            <a:endParaRPr lang="en-NZ" dirty="0"/>
          </a:p>
          <a:p>
            <a:r>
              <a:rPr lang="en-GB" dirty="0"/>
              <a:t>	Hide me, O my Saviour, hide,</a:t>
            </a:r>
            <a:endParaRPr lang="en-NZ" dirty="0"/>
          </a:p>
          <a:p>
            <a:r>
              <a:rPr lang="en-GB" dirty="0"/>
              <a:t>		till the storm of life is past;</a:t>
            </a:r>
            <a:endParaRPr lang="en-NZ" dirty="0"/>
          </a:p>
          <a:p>
            <a:r>
              <a:rPr lang="en-GB" dirty="0"/>
              <a:t>		safe into the haven guide;</a:t>
            </a:r>
            <a:endParaRPr lang="en-NZ" dirty="0"/>
          </a:p>
          <a:p>
            <a:r>
              <a:rPr lang="en-GB" dirty="0"/>
              <a:t>		O receive my soul at last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Other refuge have I none;</a:t>
            </a:r>
            <a:endParaRPr lang="en-NZ" dirty="0"/>
          </a:p>
          <a:p>
            <a:r>
              <a:rPr lang="en-GB" dirty="0"/>
              <a:t>		hangs my helpless soul on thee;</a:t>
            </a:r>
            <a:endParaRPr lang="en-NZ" dirty="0"/>
          </a:p>
          <a:p>
            <a:r>
              <a:rPr lang="en-GB" dirty="0"/>
              <a:t>		leave, ah! leave me not alone,</a:t>
            </a:r>
            <a:endParaRPr lang="en-NZ" dirty="0"/>
          </a:p>
          <a:p>
            <a:r>
              <a:rPr lang="en-GB" dirty="0"/>
              <a:t>		still support and comfort me.</a:t>
            </a:r>
            <a:endParaRPr lang="en-NZ" dirty="0"/>
          </a:p>
          <a:p>
            <a:r>
              <a:rPr lang="en-GB" dirty="0"/>
              <a:t>	All my trust on thee is stayed,</a:t>
            </a:r>
            <a:endParaRPr lang="en-NZ" dirty="0"/>
          </a:p>
          <a:p>
            <a:r>
              <a:rPr lang="en-GB" dirty="0"/>
              <a:t>		all my help from thee I bring;</a:t>
            </a:r>
            <a:endParaRPr lang="en-NZ" dirty="0"/>
          </a:p>
          <a:p>
            <a:r>
              <a:rPr lang="en-GB" dirty="0"/>
              <a:t>		cover my defenceless head</a:t>
            </a:r>
            <a:endParaRPr lang="en-NZ" dirty="0"/>
          </a:p>
          <a:p>
            <a:r>
              <a:rPr lang="en-GB" dirty="0"/>
              <a:t>		with the shadow of thy wing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Thou, O Christ, art all I want;</a:t>
            </a:r>
            <a:endParaRPr lang="en-NZ" dirty="0"/>
          </a:p>
          <a:p>
            <a:r>
              <a:rPr lang="en-GB" dirty="0"/>
              <a:t>		more than all in thee I find.</a:t>
            </a:r>
            <a:endParaRPr lang="en-NZ" dirty="0"/>
          </a:p>
          <a:p>
            <a:r>
              <a:rPr lang="en-GB" dirty="0"/>
              <a:t>		Raise the fallen, cheer the faint,</a:t>
            </a:r>
            <a:endParaRPr lang="en-NZ" dirty="0"/>
          </a:p>
          <a:p>
            <a:r>
              <a:rPr lang="en-GB" dirty="0"/>
              <a:t>		heal the sick, and lead the blind.</a:t>
            </a:r>
            <a:endParaRPr lang="en-NZ" dirty="0"/>
          </a:p>
          <a:p>
            <a:r>
              <a:rPr lang="en-GB" dirty="0"/>
              <a:t>	Just and holy is thy name,</a:t>
            </a:r>
            <a:endParaRPr lang="en-NZ" dirty="0"/>
          </a:p>
          <a:p>
            <a:r>
              <a:rPr lang="en-GB" dirty="0"/>
              <a:t>		I am all unrighteousness;</a:t>
            </a:r>
            <a:endParaRPr lang="en-NZ" dirty="0"/>
          </a:p>
          <a:p>
            <a:r>
              <a:rPr lang="en-GB" dirty="0"/>
              <a:t>		false and full of sin I am,</a:t>
            </a:r>
            <a:endParaRPr lang="en-NZ" dirty="0"/>
          </a:p>
          <a:p>
            <a:r>
              <a:rPr lang="en-GB" dirty="0"/>
              <a:t>		thou art full of truth and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979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Plenteous grace with thee is found,</a:t>
            </a:r>
            <a:endParaRPr lang="en-NZ" dirty="0"/>
          </a:p>
          <a:p>
            <a:r>
              <a:rPr lang="en-GB" dirty="0"/>
              <a:t>		grace to cover all my sin;</a:t>
            </a:r>
            <a:endParaRPr lang="en-NZ" dirty="0"/>
          </a:p>
          <a:p>
            <a:r>
              <a:rPr lang="en-GB" dirty="0"/>
              <a:t>		let the healing streams abound,</a:t>
            </a:r>
            <a:endParaRPr lang="en-NZ" dirty="0"/>
          </a:p>
          <a:p>
            <a:r>
              <a:rPr lang="en-GB" dirty="0"/>
              <a:t>		make me, keep me pure within.</a:t>
            </a:r>
            <a:endParaRPr lang="en-NZ" dirty="0"/>
          </a:p>
          <a:p>
            <a:r>
              <a:rPr lang="en-GB" dirty="0"/>
              <a:t>	Thou of life the fountain art,</a:t>
            </a:r>
            <a:endParaRPr lang="en-NZ" dirty="0"/>
          </a:p>
          <a:p>
            <a:r>
              <a:rPr lang="en-GB" dirty="0"/>
              <a:t>		freely let me take of thee;</a:t>
            </a:r>
            <a:endParaRPr lang="en-NZ" dirty="0"/>
          </a:p>
          <a:p>
            <a:r>
              <a:rPr lang="en-GB" dirty="0"/>
              <a:t>		spring thou up within my heart,</a:t>
            </a:r>
            <a:endParaRPr lang="en-NZ" dirty="0"/>
          </a:p>
          <a:p>
            <a:r>
              <a:rPr lang="en-GB" dirty="0"/>
              <a:t>		rise to all eternity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2626" y="57087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1740, alt.</a:t>
            </a:r>
            <a:endParaRPr lang="en-NZ" sz="1000" dirty="0"/>
          </a:p>
          <a:p>
            <a:pPr algn="r"/>
            <a:r>
              <a:rPr lang="en-GB" sz="1000" dirty="0"/>
              <a:t>Tune (ABERYSTWYTH): Joseph Parry, 1879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(HOLLINGSIDE): John B. Dykes,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2014-03-05T07:45:52Z</dcterms:created>
  <dcterms:modified xsi:type="dcterms:W3CDTF">2014-03-05T07:47:30Z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